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7"/>
  </p:notesMasterIdLst>
  <p:sldIdLst>
    <p:sldId id="329" r:id="rId2"/>
    <p:sldId id="33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2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26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27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28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x="14414500" cy="7594600"/>
  <p:notesSz cx="14414500" cy="7594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768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89" y="2359252"/>
            <a:ext cx="12252325" cy="16279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2175" y="4303607"/>
            <a:ext cx="10090150" cy="19408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2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2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74073" y="337538"/>
            <a:ext cx="5112642" cy="71744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6143" y="337538"/>
            <a:ext cx="15097688" cy="71744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46" y="4880234"/>
            <a:ext cx="12252325" cy="1508372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646" y="3218916"/>
            <a:ext cx="12252325" cy="1661318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84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69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54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13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424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709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994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279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6148" y="1961938"/>
            <a:ext cx="10105165" cy="555003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1555" y="1961938"/>
            <a:ext cx="10105165" cy="555003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04136"/>
            <a:ext cx="12973050" cy="1265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699999"/>
            <a:ext cx="6368907" cy="70847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8490" indent="0">
              <a:buNone/>
              <a:defRPr sz="2800" b="1"/>
            </a:lvl2pPr>
            <a:lvl3pPr marL="1256980" indent="0">
              <a:buNone/>
              <a:defRPr sz="2500" b="1"/>
            </a:lvl3pPr>
            <a:lvl4pPr marL="1885473" indent="0">
              <a:buNone/>
              <a:defRPr sz="2200" b="1"/>
            </a:lvl4pPr>
            <a:lvl5pPr marL="2513965" indent="0">
              <a:buNone/>
              <a:defRPr sz="2200" b="1"/>
            </a:lvl5pPr>
            <a:lvl6pPr marL="3142455" indent="0">
              <a:buNone/>
              <a:defRPr sz="2200" b="1"/>
            </a:lvl6pPr>
            <a:lvl7pPr marL="3770949" indent="0">
              <a:buNone/>
              <a:defRPr sz="2200" b="1"/>
            </a:lvl7pPr>
            <a:lvl8pPr marL="4399439" indent="0">
              <a:buNone/>
              <a:defRPr sz="2200" b="1"/>
            </a:lvl8pPr>
            <a:lvl9pPr marL="502792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725" y="2408472"/>
            <a:ext cx="6368907" cy="437568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2371" y="1699999"/>
            <a:ext cx="6371409" cy="70847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8490" indent="0">
              <a:buNone/>
              <a:defRPr sz="2800" b="1"/>
            </a:lvl2pPr>
            <a:lvl3pPr marL="1256980" indent="0">
              <a:buNone/>
              <a:defRPr sz="2500" b="1"/>
            </a:lvl3pPr>
            <a:lvl4pPr marL="1885473" indent="0">
              <a:buNone/>
              <a:defRPr sz="2200" b="1"/>
            </a:lvl4pPr>
            <a:lvl5pPr marL="2513965" indent="0">
              <a:buNone/>
              <a:defRPr sz="2200" b="1"/>
            </a:lvl5pPr>
            <a:lvl6pPr marL="3142455" indent="0">
              <a:buNone/>
              <a:defRPr sz="2200" b="1"/>
            </a:lvl6pPr>
            <a:lvl7pPr marL="3770949" indent="0">
              <a:buNone/>
              <a:defRPr sz="2200" b="1"/>
            </a:lvl7pPr>
            <a:lvl8pPr marL="4399439" indent="0">
              <a:buNone/>
              <a:defRPr sz="2200" b="1"/>
            </a:lvl8pPr>
            <a:lvl9pPr marL="502792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22371" y="2408472"/>
            <a:ext cx="6371409" cy="437568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1" y="302377"/>
            <a:ext cx="4742271" cy="128686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69" y="302381"/>
            <a:ext cx="8058106" cy="6481781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731" y="1589243"/>
            <a:ext cx="4742271" cy="5194918"/>
          </a:xfrm>
        </p:spPr>
        <p:txBody>
          <a:bodyPr/>
          <a:lstStyle>
            <a:lvl1pPr marL="0" indent="0">
              <a:buNone/>
              <a:defRPr sz="1900"/>
            </a:lvl1pPr>
            <a:lvl2pPr marL="628490" indent="0">
              <a:buNone/>
              <a:defRPr sz="1700"/>
            </a:lvl2pPr>
            <a:lvl3pPr marL="1256980" indent="0">
              <a:buNone/>
              <a:defRPr sz="1400"/>
            </a:lvl3pPr>
            <a:lvl4pPr marL="1885473" indent="0">
              <a:buNone/>
              <a:defRPr sz="1200"/>
            </a:lvl4pPr>
            <a:lvl5pPr marL="2513965" indent="0">
              <a:buNone/>
              <a:defRPr sz="1200"/>
            </a:lvl5pPr>
            <a:lvl6pPr marL="3142455" indent="0">
              <a:buNone/>
              <a:defRPr sz="1200"/>
            </a:lvl6pPr>
            <a:lvl7pPr marL="3770949" indent="0">
              <a:buNone/>
              <a:defRPr sz="1200"/>
            </a:lvl7pPr>
            <a:lvl8pPr marL="4399439" indent="0">
              <a:buNone/>
              <a:defRPr sz="1200"/>
            </a:lvl8pPr>
            <a:lvl9pPr marL="5027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43" y="5316220"/>
            <a:ext cx="8648700" cy="6276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343" y="678592"/>
            <a:ext cx="8648700" cy="4556760"/>
          </a:xfrm>
        </p:spPr>
        <p:txBody>
          <a:bodyPr/>
          <a:lstStyle>
            <a:lvl1pPr marL="0" indent="0">
              <a:buNone/>
              <a:defRPr sz="4400"/>
            </a:lvl1pPr>
            <a:lvl2pPr marL="628490" indent="0">
              <a:buNone/>
              <a:defRPr sz="3900"/>
            </a:lvl2pPr>
            <a:lvl3pPr marL="1256980" indent="0">
              <a:buNone/>
              <a:defRPr sz="3300"/>
            </a:lvl3pPr>
            <a:lvl4pPr marL="1885473" indent="0">
              <a:buNone/>
              <a:defRPr sz="2800"/>
            </a:lvl4pPr>
            <a:lvl5pPr marL="2513965" indent="0">
              <a:buNone/>
              <a:defRPr sz="2800"/>
            </a:lvl5pPr>
            <a:lvl6pPr marL="3142455" indent="0">
              <a:buNone/>
              <a:defRPr sz="2800"/>
            </a:lvl6pPr>
            <a:lvl7pPr marL="3770949" indent="0">
              <a:buNone/>
              <a:defRPr sz="2800"/>
            </a:lvl7pPr>
            <a:lvl8pPr marL="4399439" indent="0">
              <a:buNone/>
              <a:defRPr sz="2800"/>
            </a:lvl8pPr>
            <a:lvl9pPr marL="5027929" indent="0">
              <a:buNone/>
              <a:defRPr sz="28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343" y="5943830"/>
            <a:ext cx="8648700" cy="891310"/>
          </a:xfrm>
        </p:spPr>
        <p:txBody>
          <a:bodyPr/>
          <a:lstStyle>
            <a:lvl1pPr marL="0" indent="0">
              <a:buNone/>
              <a:defRPr sz="1900"/>
            </a:lvl1pPr>
            <a:lvl2pPr marL="628490" indent="0">
              <a:buNone/>
              <a:defRPr sz="1700"/>
            </a:lvl2pPr>
            <a:lvl3pPr marL="1256980" indent="0">
              <a:buNone/>
              <a:defRPr sz="1400"/>
            </a:lvl3pPr>
            <a:lvl4pPr marL="1885473" indent="0">
              <a:buNone/>
              <a:defRPr sz="1200"/>
            </a:lvl4pPr>
            <a:lvl5pPr marL="2513965" indent="0">
              <a:buNone/>
              <a:defRPr sz="1200"/>
            </a:lvl5pPr>
            <a:lvl6pPr marL="3142455" indent="0">
              <a:buNone/>
              <a:defRPr sz="1200"/>
            </a:lvl6pPr>
            <a:lvl7pPr marL="3770949" indent="0">
              <a:buNone/>
              <a:defRPr sz="1200"/>
            </a:lvl7pPr>
            <a:lvl8pPr marL="4399439" indent="0">
              <a:buNone/>
              <a:defRPr sz="1200"/>
            </a:lvl8pPr>
            <a:lvl9pPr marL="5027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725" y="304136"/>
            <a:ext cx="12973050" cy="1265767"/>
          </a:xfrm>
          <a:prstGeom prst="rect">
            <a:avLst/>
          </a:prstGeom>
        </p:spPr>
        <p:txBody>
          <a:bodyPr vert="horz" lIns="125698" tIns="62848" rIns="125698" bIns="628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772077"/>
            <a:ext cx="12973050" cy="5012085"/>
          </a:xfrm>
          <a:prstGeom prst="rect">
            <a:avLst/>
          </a:prstGeom>
        </p:spPr>
        <p:txBody>
          <a:bodyPr vert="horz" lIns="125698" tIns="62848" rIns="125698" bIns="628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" y="7039073"/>
            <a:ext cx="3363383" cy="404342"/>
          </a:xfrm>
          <a:prstGeom prst="rect">
            <a:avLst/>
          </a:prstGeom>
        </p:spPr>
        <p:txBody>
          <a:bodyPr vert="horz" lIns="125698" tIns="62848" rIns="125698" bIns="6284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4954" y="7039073"/>
            <a:ext cx="4564592" cy="404342"/>
          </a:xfrm>
          <a:prstGeom prst="rect">
            <a:avLst/>
          </a:prstGeom>
        </p:spPr>
        <p:txBody>
          <a:bodyPr vert="horz" lIns="125698" tIns="62848" rIns="125698" bIns="6284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0392" y="7039073"/>
            <a:ext cx="3363383" cy="404342"/>
          </a:xfrm>
          <a:prstGeom prst="rect">
            <a:avLst/>
          </a:prstGeom>
        </p:spPr>
        <p:txBody>
          <a:bodyPr vert="horz" lIns="125698" tIns="62848" rIns="125698" bIns="6284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5698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1368" indent="-471368" algn="l" defTabSz="12569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296" indent="-392806" algn="l" defTabSz="125698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71229" indent="-314245" algn="l" defTabSz="125698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9719" indent="-314245" algn="l" defTabSz="12569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8210" indent="-314245" algn="l" defTabSz="125698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701" indent="-314245" algn="l" defTabSz="12569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85194" indent="-314245" algn="l" defTabSz="12569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13684" indent="-314245" algn="l" defTabSz="12569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42174" indent="-314245" algn="l" defTabSz="12569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8490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980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473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965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455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0949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99439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27929" algn="l" defTabSz="1256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82920"/>
            <a:ext cx="14414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THEORY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INTERNATIONAL TRADE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1152"/>
            <a:ext cx="14414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UNIT- 1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82788"/>
            <a:ext cx="14414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1.1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THERORIES OF ABSOLUTE ADVANTAGE AND COMPARATIVE ADVANTAGE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88218"/>
            <a:ext cx="14414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1.2 HABERLER’S OPPORTUNITY COST 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35634"/>
            <a:ext cx="14414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1.3 HECKSCHER- OHLIN THEORY OF TRADE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5634"/>
            <a:ext cx="138977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1.4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KRAVIS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THEORY, LINDER AND RYBCZYNSKI THEORY 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35634"/>
            <a:ext cx="14188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1.5 INTRA-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INDUSTRY TRADE </a:t>
            </a:r>
            <a:endParaRPr lang="en-I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0352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52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45589" cy="693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45589" cy="693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45589" cy="693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45589" cy="693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145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4414500" cy="759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37</Words>
  <Application>Microsoft Office PowerPoint</Application>
  <PresentationFormat>Custom</PresentationFormat>
  <Paragraphs>7</Paragraphs>
  <Slides>75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Intel</cp:lastModifiedBy>
  <cp:revision>6</cp:revision>
  <dcterms:created xsi:type="dcterms:W3CDTF">2020-12-02T18:22:49Z</dcterms:created>
  <dcterms:modified xsi:type="dcterms:W3CDTF">2020-12-03T07:09:21Z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2020-12-02T00:00:00Z</vt:filetime>
  </property>
  <property fmtid="{D5CDD505-2E9C-101B-9397-08002B2CF9AE}" pid="3" name="LastSaved">
    <vt:filetime>2020-12-02T00:00:00Z</vt:filetime>
  </property>
</Properties>
</file>